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-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019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329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28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5519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45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52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6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40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877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01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44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F2482-87FE-4839-AB11-900A7E1604B5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3243B-AE3B-4D7A-A42C-43500FE47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10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78/7a/a9/787aa994ae3676079f8340bcf0f3d1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-665018"/>
            <a:ext cx="4682836" cy="4541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.pinimg.com/564x/4d/c1/58/4dc158bd6054bce07f9863cb98df3d1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0" t="28076" r="1"/>
          <a:stretch/>
        </p:blipFill>
        <p:spPr bwMode="auto">
          <a:xfrm>
            <a:off x="1985260" y="3408914"/>
            <a:ext cx="4524208" cy="3449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i.pinimg.com/564x/f4/38/05/f438055d0c986417af8f6a0c4419c2eb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920" y="-1"/>
            <a:ext cx="2753825" cy="403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.pinimg.com/564x/ee/a5/80/eea580ea5f13745017d40c109b9fd5ed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49" b="3179"/>
          <a:stretch/>
        </p:blipFill>
        <p:spPr bwMode="auto">
          <a:xfrm>
            <a:off x="-50511" y="-73890"/>
            <a:ext cx="3338657" cy="408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i.pinimg.com/564x/90/cb/fa/90cbfaed3939f2d5c9274fae3cc13885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5" t="3264" b="7293"/>
          <a:stretch/>
        </p:blipFill>
        <p:spPr bwMode="auto">
          <a:xfrm>
            <a:off x="-379485" y="3612125"/>
            <a:ext cx="2575359" cy="324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i.pinimg.com/564x/2b/bd/ed/2bbded1fa28b5ed234b2945315b6ddb7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4030" y="3408914"/>
            <a:ext cx="3157970" cy="3449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it bevat een afbeelding van: {{ pinTitle }}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067" y="0"/>
            <a:ext cx="2272609" cy="340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i.pinimg.com/564x/17/f4/29/17f429f70961cf050c14e0802af4ba99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865" y="3700193"/>
            <a:ext cx="3040525" cy="387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328998" y="3408914"/>
            <a:ext cx="3520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>
                <a:latin typeface="MV Boli" panose="02000500030200090000" pitchFamily="2" charset="0"/>
                <a:cs typeface="MV Boli" panose="02000500030200090000" pitchFamily="2" charset="0"/>
              </a:rPr>
              <a:t>Tekenen </a:t>
            </a:r>
          </a:p>
        </p:txBody>
      </p:sp>
    </p:spTree>
    <p:extLst>
      <p:ext uri="{BB962C8B-B14F-4D97-AF65-F5344CB8AC3E}">
        <p14:creationId xmlns:p14="http://schemas.microsoft.com/office/powerpoint/2010/main" val="13641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MV Boli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User</dc:creator>
  <cp:lastModifiedBy>User</cp:lastModifiedBy>
  <cp:revision>4</cp:revision>
  <dcterms:created xsi:type="dcterms:W3CDTF">2021-09-13T07:34:16Z</dcterms:created>
  <dcterms:modified xsi:type="dcterms:W3CDTF">2021-09-13T07:59:23Z</dcterms:modified>
</cp:coreProperties>
</file>