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96577E2-E604-4FFC-A059-4BFF98C51FC5}" v="454" dt="2022-09-06T09:39:49.39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69" d="100"/>
          <a:sy n="69" d="100"/>
        </p:scale>
        <p:origin x="372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91" d="100"/>
        <a:sy n="91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aşaran, E.Z. (Ebrar)" userId="S::119222@calandlyceum.nl::1de01a9b-5f9d-40f6-855b-d9698e8105e2" providerId="AD" clId="Web-{296577E2-E604-4FFC-A059-4BFF98C51FC5}"/>
    <pc:docChg chg="modSld">
      <pc:chgData name="Başaran, E.Z. (Ebrar)" userId="S::119222@calandlyceum.nl::1de01a9b-5f9d-40f6-855b-d9698e8105e2" providerId="AD" clId="Web-{296577E2-E604-4FFC-A059-4BFF98C51FC5}" dt="2022-09-06T09:39:46.880" v="257" actId="20577"/>
      <pc:docMkLst>
        <pc:docMk/>
      </pc:docMkLst>
      <pc:sldChg chg="addSp delSp modSp">
        <pc:chgData name="Başaran, E.Z. (Ebrar)" userId="S::119222@calandlyceum.nl::1de01a9b-5f9d-40f6-855b-d9698e8105e2" providerId="AD" clId="Web-{296577E2-E604-4FFC-A059-4BFF98C51FC5}" dt="2022-09-06T09:39:46.880" v="257" actId="20577"/>
        <pc:sldMkLst>
          <pc:docMk/>
          <pc:sldMk cId="109857222" sldId="256"/>
        </pc:sldMkLst>
        <pc:spChg chg="mod">
          <ac:chgData name="Başaran, E.Z. (Ebrar)" userId="S::119222@calandlyceum.nl::1de01a9b-5f9d-40f6-855b-d9698e8105e2" providerId="AD" clId="Web-{296577E2-E604-4FFC-A059-4BFF98C51FC5}" dt="2022-09-06T09:37:18.767" v="223" actId="1076"/>
          <ac:spMkLst>
            <pc:docMk/>
            <pc:sldMk cId="109857222" sldId="256"/>
            <ac:spMk id="2" creationId="{00000000-0000-0000-0000-000000000000}"/>
          </ac:spMkLst>
        </pc:spChg>
        <pc:spChg chg="del">
          <ac:chgData name="Başaran, E.Z. (Ebrar)" userId="S::119222@calandlyceum.nl::1de01a9b-5f9d-40f6-855b-d9698e8105e2" providerId="AD" clId="Web-{296577E2-E604-4FFC-A059-4BFF98C51FC5}" dt="2022-09-06T09:14:58.265" v="3"/>
          <ac:spMkLst>
            <pc:docMk/>
            <pc:sldMk cId="109857222" sldId="256"/>
            <ac:spMk id="3" creationId="{00000000-0000-0000-0000-000000000000}"/>
          </ac:spMkLst>
        </pc:spChg>
        <pc:spChg chg="add mod">
          <ac:chgData name="Başaran, E.Z. (Ebrar)" userId="S::119222@calandlyceum.nl::1de01a9b-5f9d-40f6-855b-d9698e8105e2" providerId="AD" clId="Web-{296577E2-E604-4FFC-A059-4BFF98C51FC5}" dt="2022-09-06T09:39:25.083" v="248" actId="1076"/>
          <ac:spMkLst>
            <pc:docMk/>
            <pc:sldMk cId="109857222" sldId="256"/>
            <ac:spMk id="4" creationId="{D8C0EF70-A0E9-639C-A81E-62D38C4D0AEE}"/>
          </ac:spMkLst>
        </pc:spChg>
        <pc:spChg chg="add mod">
          <ac:chgData name="Başaran, E.Z. (Ebrar)" userId="S::119222@calandlyceum.nl::1de01a9b-5f9d-40f6-855b-d9698e8105e2" providerId="AD" clId="Web-{296577E2-E604-4FFC-A059-4BFF98C51FC5}" dt="2022-09-06T09:39:39.786" v="252" actId="20577"/>
          <ac:spMkLst>
            <pc:docMk/>
            <pc:sldMk cId="109857222" sldId="256"/>
            <ac:spMk id="5" creationId="{E09FBD5C-268E-71EF-952C-AC5AAA599BFF}"/>
          </ac:spMkLst>
        </pc:spChg>
        <pc:spChg chg="add mod">
          <ac:chgData name="Başaran, E.Z. (Ebrar)" userId="S::119222@calandlyceum.nl::1de01a9b-5f9d-40f6-855b-d9698e8105e2" providerId="AD" clId="Web-{296577E2-E604-4FFC-A059-4BFF98C51FC5}" dt="2022-09-06T09:39:46.880" v="257" actId="20577"/>
          <ac:spMkLst>
            <pc:docMk/>
            <pc:sldMk cId="109857222" sldId="256"/>
            <ac:spMk id="6" creationId="{E793519D-1B4B-FED6-77F1-747A94053E07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9/6/2022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9/6/2022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218706" y="683636"/>
            <a:ext cx="1951185" cy="921328"/>
          </a:xfrm>
        </p:spPr>
        <p:txBody>
          <a:bodyPr/>
          <a:lstStyle/>
          <a:p>
            <a:r>
              <a:rPr lang="en-US" dirty="0">
                <a:latin typeface="+mn-lt"/>
                <a:cs typeface="Calibri Light"/>
              </a:rPr>
              <a:t>Ebrar</a:t>
            </a:r>
            <a:endParaRPr lang="en-US" dirty="0">
              <a:latin typeface="+mn-lt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09FBD5C-268E-71EF-952C-AC5AAA599BFF}"/>
              </a:ext>
            </a:extLst>
          </p:cNvPr>
          <p:cNvSpPr txBox="1"/>
          <p:nvPr/>
        </p:nvSpPr>
        <p:spPr>
          <a:xfrm>
            <a:off x="386500" y="3300197"/>
            <a:ext cx="6640949" cy="1754326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b="1" i="1" dirty="0" err="1">
                <a:cs typeface="Calibri"/>
              </a:rPr>
              <a:t>Kwaliteit</a:t>
            </a:r>
            <a:r>
              <a:rPr lang="en-US" b="1" i="1" dirty="0">
                <a:cs typeface="Calibri"/>
              </a:rPr>
              <a:t>: </a:t>
            </a:r>
            <a:r>
              <a:rPr lang="en-US" dirty="0">
                <a:cs typeface="Calibri"/>
              </a:rPr>
              <a:t>Ik </a:t>
            </a:r>
            <a:r>
              <a:rPr lang="en-US" dirty="0" err="1">
                <a:cs typeface="Calibri"/>
              </a:rPr>
              <a:t>houd</a:t>
            </a:r>
            <a:r>
              <a:rPr lang="en-US" dirty="0">
                <a:cs typeface="Calibri"/>
              </a:rPr>
              <a:t> me </a:t>
            </a:r>
            <a:r>
              <a:rPr lang="en-US" dirty="0" err="1">
                <a:cs typeface="Calibri"/>
              </a:rPr>
              <a:t>aan</a:t>
            </a:r>
            <a:r>
              <a:rPr lang="en-US" dirty="0">
                <a:cs typeface="Calibri"/>
              </a:rPr>
              <a:t> de planning, </a:t>
            </a:r>
            <a:r>
              <a:rPr lang="en-US" dirty="0" err="1">
                <a:cs typeface="Calibri"/>
              </a:rPr>
              <a:t>ik</a:t>
            </a:r>
            <a:r>
              <a:rPr lang="en-US" dirty="0">
                <a:cs typeface="Calibri"/>
              </a:rPr>
              <a:t> ben </a:t>
            </a:r>
            <a:r>
              <a:rPr lang="en-US" dirty="0" err="1">
                <a:cs typeface="Calibri"/>
              </a:rPr>
              <a:t>goed</a:t>
            </a:r>
            <a:r>
              <a:rPr lang="en-US" dirty="0">
                <a:cs typeface="Calibri"/>
              </a:rPr>
              <a:t> in </a:t>
            </a:r>
            <a:r>
              <a:rPr lang="en-US" dirty="0" err="1" smtClean="0">
                <a:cs typeface="Calibri"/>
              </a:rPr>
              <a:t>samenwerken</a:t>
            </a:r>
            <a:r>
              <a:rPr lang="en-US" dirty="0" smtClean="0">
                <a:cs typeface="Calibri"/>
              </a:rPr>
              <a:t>.</a:t>
            </a:r>
            <a:endParaRPr lang="en-US" dirty="0">
              <a:cs typeface="Calibri"/>
            </a:endParaRPr>
          </a:p>
          <a:p>
            <a:r>
              <a:rPr lang="en-US" b="1" i="1" dirty="0">
                <a:cs typeface="Calibri"/>
              </a:rPr>
              <a:t>Doel: </a:t>
            </a:r>
            <a:r>
              <a:rPr lang="en-US" dirty="0" err="1">
                <a:cs typeface="Calibri"/>
              </a:rPr>
              <a:t>Goede</a:t>
            </a:r>
            <a:r>
              <a:rPr lang="en-US" dirty="0">
                <a:cs typeface="Calibri"/>
              </a:rPr>
              <a:t> </a:t>
            </a:r>
            <a:r>
              <a:rPr lang="en-US" dirty="0" err="1" smtClean="0">
                <a:cs typeface="Calibri"/>
              </a:rPr>
              <a:t>cijfers</a:t>
            </a:r>
            <a:r>
              <a:rPr lang="en-US" dirty="0" smtClean="0">
                <a:cs typeface="Calibri"/>
              </a:rPr>
              <a:t> </a:t>
            </a:r>
            <a:r>
              <a:rPr lang="en-US" dirty="0" err="1">
                <a:cs typeface="Calibri"/>
              </a:rPr>
              <a:t>halen</a:t>
            </a:r>
            <a:r>
              <a:rPr lang="en-US" dirty="0">
                <a:cs typeface="Calibri"/>
              </a:rPr>
              <a:t>, </a:t>
            </a:r>
            <a:r>
              <a:rPr lang="en-US" dirty="0" err="1">
                <a:cs typeface="Calibri"/>
              </a:rPr>
              <a:t>beter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zijn</a:t>
            </a:r>
            <a:r>
              <a:rPr lang="en-US" dirty="0">
                <a:cs typeface="Calibri"/>
              </a:rPr>
              <a:t> in het </a:t>
            </a:r>
            <a:r>
              <a:rPr lang="en-US" dirty="0" err="1">
                <a:cs typeface="Calibri"/>
              </a:rPr>
              <a:t>maken</a:t>
            </a:r>
            <a:r>
              <a:rPr lang="en-US" dirty="0">
                <a:cs typeface="Calibri"/>
              </a:rPr>
              <a:t> van </a:t>
            </a:r>
            <a:r>
              <a:rPr lang="en-US" dirty="0" err="1" smtClean="0">
                <a:cs typeface="Calibri"/>
              </a:rPr>
              <a:t>verslagen</a:t>
            </a:r>
            <a:r>
              <a:rPr lang="en-US" dirty="0" smtClean="0">
                <a:cs typeface="Calibri"/>
              </a:rPr>
              <a:t>.</a:t>
            </a:r>
            <a:endParaRPr lang="en-US" dirty="0">
              <a:cs typeface="Calibri"/>
            </a:endParaRPr>
          </a:p>
          <a:p>
            <a:r>
              <a:rPr lang="en-US" b="1" i="1" dirty="0">
                <a:cs typeface="Calibri"/>
              </a:rPr>
              <a:t>Hekel: </a:t>
            </a:r>
            <a:r>
              <a:rPr lang="en-US" dirty="0">
                <a:cs typeface="Calibri"/>
              </a:rPr>
              <a:t>Veel data </a:t>
            </a:r>
            <a:r>
              <a:rPr lang="en-US" dirty="0" err="1">
                <a:cs typeface="Calibri"/>
              </a:rPr>
              <a:t>zoeken</a:t>
            </a:r>
            <a:r>
              <a:rPr lang="en-US" dirty="0">
                <a:cs typeface="Calibri"/>
              </a:rPr>
              <a:t>, </a:t>
            </a:r>
            <a:r>
              <a:rPr lang="en-US" dirty="0" err="1" smtClean="0">
                <a:cs typeface="Calibri"/>
              </a:rPr>
              <a:t>teamgenoten</a:t>
            </a:r>
            <a:r>
              <a:rPr lang="en-US" dirty="0" smtClean="0">
                <a:cs typeface="Calibri"/>
              </a:rPr>
              <a:t> die </a:t>
            </a:r>
            <a:r>
              <a:rPr lang="en-US" dirty="0" err="1" smtClean="0">
                <a:cs typeface="Calibri"/>
              </a:rPr>
              <a:t>zich</a:t>
            </a:r>
            <a:r>
              <a:rPr lang="en-US" dirty="0" smtClean="0">
                <a:cs typeface="Calibri"/>
              </a:rPr>
              <a:t> </a:t>
            </a:r>
            <a:r>
              <a:rPr lang="en-US" dirty="0" err="1" smtClean="0">
                <a:cs typeface="Calibri"/>
              </a:rPr>
              <a:t>niet</a:t>
            </a:r>
            <a:r>
              <a:rPr lang="en-US" dirty="0" smtClean="0">
                <a:cs typeface="Calibri"/>
              </a:rPr>
              <a:t> </a:t>
            </a:r>
            <a:r>
              <a:rPr lang="en-US" dirty="0" err="1" smtClean="0">
                <a:cs typeface="Calibri"/>
              </a:rPr>
              <a:t>aan</a:t>
            </a:r>
            <a:r>
              <a:rPr lang="en-US" dirty="0" smtClean="0">
                <a:cs typeface="Calibri"/>
              </a:rPr>
              <a:t> de planning </a:t>
            </a:r>
            <a:r>
              <a:rPr lang="en-US" dirty="0" err="1" smtClean="0">
                <a:cs typeface="Calibri"/>
              </a:rPr>
              <a:t>houden</a:t>
            </a:r>
            <a:r>
              <a:rPr lang="en-US" dirty="0" smtClean="0">
                <a:cs typeface="Calibri"/>
              </a:rPr>
              <a:t> of </a:t>
            </a:r>
            <a:r>
              <a:rPr lang="en-US" dirty="0" err="1" smtClean="0">
                <a:cs typeface="Calibri"/>
              </a:rPr>
              <a:t>niet</a:t>
            </a:r>
            <a:r>
              <a:rPr lang="en-US" dirty="0" smtClean="0">
                <a:cs typeface="Calibri"/>
              </a:rPr>
              <a:t> </a:t>
            </a:r>
            <a:r>
              <a:rPr lang="en-US" dirty="0" err="1" smtClean="0">
                <a:cs typeface="Calibri"/>
              </a:rPr>
              <a:t>veel</a:t>
            </a:r>
            <a:r>
              <a:rPr lang="en-US" dirty="0" smtClean="0">
                <a:cs typeface="Calibri"/>
              </a:rPr>
              <a:t> </a:t>
            </a:r>
            <a:r>
              <a:rPr lang="en-US" dirty="0" err="1" smtClean="0">
                <a:cs typeface="Calibri"/>
              </a:rPr>
              <a:t>doen</a:t>
            </a:r>
            <a:r>
              <a:rPr lang="en-US" dirty="0" smtClean="0">
                <a:cs typeface="Calibri"/>
              </a:rPr>
              <a:t>.</a:t>
            </a:r>
            <a:endParaRPr lang="en-US" dirty="0">
              <a:cs typeface="Calibri"/>
            </a:endParaRPr>
          </a:p>
          <a:p>
            <a:r>
              <a:rPr lang="en-US" b="1" i="1" dirty="0" err="1">
                <a:cs typeface="Calibri"/>
              </a:rPr>
              <a:t>Waarde</a:t>
            </a:r>
            <a:r>
              <a:rPr lang="en-US" b="1" i="1" dirty="0">
                <a:cs typeface="Calibri"/>
              </a:rPr>
              <a:t>: </a:t>
            </a:r>
            <a:r>
              <a:rPr lang="en-US" dirty="0" err="1" smtClean="0">
                <a:cs typeface="Calibri"/>
              </a:rPr>
              <a:t>Samenwerking</a:t>
            </a:r>
            <a:endParaRPr lang="en-US" dirty="0">
              <a:cs typeface="Calibri"/>
            </a:endParaRPr>
          </a:p>
          <a:p>
            <a:r>
              <a:rPr lang="en-US" b="1" i="1" dirty="0" err="1">
                <a:cs typeface="Calibri"/>
              </a:rPr>
              <a:t>Groei</a:t>
            </a:r>
            <a:r>
              <a:rPr lang="en-US" b="1" i="1" dirty="0">
                <a:cs typeface="Calibri"/>
              </a:rPr>
              <a:t>: </a:t>
            </a:r>
            <a:r>
              <a:rPr lang="en-US" dirty="0" err="1">
                <a:cs typeface="Calibri"/>
              </a:rPr>
              <a:t>Presenteren</a:t>
            </a:r>
            <a:endParaRPr lang="en-US" dirty="0">
              <a:cs typeface="Calibri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793519D-1B4B-FED6-77F1-747A94053E07}"/>
              </a:ext>
            </a:extLst>
          </p:cNvPr>
          <p:cNvSpPr txBox="1"/>
          <p:nvPr/>
        </p:nvSpPr>
        <p:spPr>
          <a:xfrm>
            <a:off x="9013500" y="6014520"/>
            <a:ext cx="2194246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 err="1">
                <a:cs typeface="Calibri"/>
              </a:rPr>
              <a:t>Mens</a:t>
            </a:r>
            <a:r>
              <a:rPr lang="en-US" dirty="0">
                <a:cs typeface="Calibri"/>
              </a:rPr>
              <a:t> &amp; </a:t>
            </a:r>
            <a:r>
              <a:rPr lang="en-US" dirty="0" err="1" smtClean="0">
                <a:cs typeface="Calibri"/>
              </a:rPr>
              <a:t>Gezondheid</a:t>
            </a:r>
            <a:endParaRPr lang="en-US" dirty="0">
              <a:cs typeface="Calibri"/>
            </a:endParaRPr>
          </a:p>
        </p:txBody>
      </p:sp>
      <p:pic>
        <p:nvPicPr>
          <p:cNvPr id="3" name="Afbeelding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83" t="211" b="10960"/>
          <a:stretch/>
        </p:blipFill>
        <p:spPr>
          <a:xfrm>
            <a:off x="646545" y="552380"/>
            <a:ext cx="3274287" cy="2281381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10623" y="1014492"/>
            <a:ext cx="1828564" cy="2285705"/>
          </a:xfrm>
          <a:prstGeom prst="rect">
            <a:avLst/>
          </a:prstGeom>
        </p:spPr>
      </p:pic>
      <p:pic>
        <p:nvPicPr>
          <p:cNvPr id="1028" name="Picture 4" descr="10 Tips voor het schilderen van Aquare - ArtPub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004" t="-323"/>
          <a:stretch/>
        </p:blipFill>
        <p:spPr bwMode="auto">
          <a:xfrm>
            <a:off x="8566253" y="415636"/>
            <a:ext cx="1939370" cy="182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Netflix - Apps op Google Play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2689" y="1484095"/>
            <a:ext cx="1520682" cy="15206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Box 3">
            <a:extLst>
              <a:ext uri="{FF2B5EF4-FFF2-40B4-BE49-F238E27FC236}">
                <a16:creationId xmlns:a16="http://schemas.microsoft.com/office/drawing/2014/main" id="{D8C0EF70-A0E9-639C-A81E-62D38C4D0AEE}"/>
              </a:ext>
            </a:extLst>
          </p:cNvPr>
          <p:cNvSpPr txBox="1"/>
          <p:nvPr/>
        </p:nvSpPr>
        <p:spPr>
          <a:xfrm>
            <a:off x="7799634" y="3210913"/>
            <a:ext cx="1119492" cy="369332"/>
          </a:xfrm>
          <a:prstGeom prst="rect">
            <a:avLst/>
          </a:prstGeom>
          <a:solidFill>
            <a:schemeClr val="bg1"/>
          </a:solidFill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 err="1" smtClean="0">
                <a:cs typeface="Calibri"/>
              </a:rPr>
              <a:t>Netflixen</a:t>
            </a:r>
            <a:endParaRPr lang="en-US" dirty="0">
              <a:cs typeface="Calibri"/>
            </a:endParaRPr>
          </a:p>
        </p:txBody>
      </p:sp>
      <p:sp>
        <p:nvSpPr>
          <p:cNvPr id="11" name="TextBox 3">
            <a:extLst>
              <a:ext uri="{FF2B5EF4-FFF2-40B4-BE49-F238E27FC236}">
                <a16:creationId xmlns:a16="http://schemas.microsoft.com/office/drawing/2014/main" id="{D8C0EF70-A0E9-639C-A81E-62D38C4D0AEE}"/>
              </a:ext>
            </a:extLst>
          </p:cNvPr>
          <p:cNvSpPr txBox="1"/>
          <p:nvPr/>
        </p:nvSpPr>
        <p:spPr>
          <a:xfrm>
            <a:off x="8919126" y="2358342"/>
            <a:ext cx="1130715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 err="1" smtClean="0">
                <a:cs typeface="Calibri"/>
              </a:rPr>
              <a:t>Tekenen</a:t>
            </a:r>
            <a:endParaRPr lang="en-US" dirty="0">
              <a:cs typeface="Calibri"/>
            </a:endParaRPr>
          </a:p>
        </p:txBody>
      </p:sp>
      <p:pic>
        <p:nvPicPr>
          <p:cNvPr id="1042" name="Picture 18" descr="De 7 werelden van techniek - Platform Talent voor Technologie"/>
          <p:cNvPicPr>
            <a:picLocks noChangeAspect="1" noChangeArrowheads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855" t="24771" r="39165" b="36002"/>
          <a:stretch/>
        </p:blipFill>
        <p:spPr bwMode="auto">
          <a:xfrm>
            <a:off x="7571581" y="3786381"/>
            <a:ext cx="1347545" cy="17811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TextBox 3">
            <a:extLst>
              <a:ext uri="{FF2B5EF4-FFF2-40B4-BE49-F238E27FC236}">
                <a16:creationId xmlns:a16="http://schemas.microsoft.com/office/drawing/2014/main" id="{D8C0EF70-A0E9-639C-A81E-62D38C4D0AEE}"/>
              </a:ext>
            </a:extLst>
          </p:cNvPr>
          <p:cNvSpPr txBox="1"/>
          <p:nvPr/>
        </p:nvSpPr>
        <p:spPr>
          <a:xfrm>
            <a:off x="10577853" y="3406418"/>
            <a:ext cx="1078438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 err="1" smtClean="0">
                <a:cs typeface="Calibri"/>
              </a:rPr>
              <a:t>Vakantie</a:t>
            </a:r>
            <a:endParaRPr lang="en-US" dirty="0">
              <a:cs typeface="Calibri"/>
            </a:endParaRPr>
          </a:p>
        </p:txBody>
      </p:sp>
      <p:pic>
        <p:nvPicPr>
          <p:cNvPr id="1036" name="Picture 12" descr="De 7 werelden van techniek - Platform Talent voor Technologie"/>
          <p:cNvPicPr>
            <a:picLocks noChangeAspect="1" noChangeArrowheads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185" t="29161" r="39219" b="44069"/>
          <a:stretch/>
        </p:blipFill>
        <p:spPr bwMode="auto">
          <a:xfrm>
            <a:off x="9788990" y="4261654"/>
            <a:ext cx="1867301" cy="16362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kstvak 7"/>
          <p:cNvSpPr txBox="1"/>
          <p:nvPr/>
        </p:nvSpPr>
        <p:spPr>
          <a:xfrm>
            <a:off x="5793568" y="5673996"/>
            <a:ext cx="3269419" cy="3789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>
                <a:cs typeface="Calibri"/>
              </a:rPr>
              <a:t>Digitaal</a:t>
            </a:r>
            <a:r>
              <a:rPr lang="en-US" dirty="0">
                <a:cs typeface="Calibri"/>
              </a:rPr>
              <a:t>, Media &amp; Entertainment</a:t>
            </a:r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</TotalTime>
  <Words>47</Words>
  <Application>Microsoft Office PowerPoint</Application>
  <PresentationFormat>Breedbeeld</PresentationFormat>
  <Paragraphs>11</Paragraphs>
  <Slides>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Ebrar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86</cp:revision>
  <dcterms:created xsi:type="dcterms:W3CDTF">2022-09-06T09:14:19Z</dcterms:created>
  <dcterms:modified xsi:type="dcterms:W3CDTF">2022-09-06T15:12:34Z</dcterms:modified>
</cp:coreProperties>
</file>